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3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7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68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1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775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8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7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9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9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8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2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0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1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9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0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giaymatematicas.blogspot.com/2014/09/principio-de-las-posiciones-simetrica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hyperlink" Target="http://pngimg.com/download/2632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DBBD-49F5-46FA-B113-4B53CE7D9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977" y="3267869"/>
            <a:ext cx="7766936" cy="1646302"/>
          </a:xfrm>
        </p:spPr>
        <p:txBody>
          <a:bodyPr/>
          <a:lstStyle/>
          <a:p>
            <a:r>
              <a:rPr lang="en-US" dirty="0" err="1"/>
              <a:t>Simetria</a:t>
            </a:r>
            <a:r>
              <a:rPr lang="en-US" dirty="0"/>
              <a:t> </a:t>
            </a:r>
            <a:r>
              <a:rPr lang="en-US" dirty="0" err="1"/>
              <a:t>ndaj</a:t>
            </a:r>
            <a:r>
              <a:rPr lang="en-US" dirty="0"/>
              <a:t> </a:t>
            </a:r>
            <a:r>
              <a:rPr lang="en-US" dirty="0" err="1"/>
              <a:t>drejtëzës</a:t>
            </a:r>
            <a:endParaRPr lang="sq-A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BEE07-BB39-435F-93A7-14096F3FE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041" y="5183899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sq-AL" dirty="0"/>
              <a:t>Fusha </a:t>
            </a:r>
            <a:r>
              <a:rPr lang="sq-AL" dirty="0" err="1"/>
              <a:t>kurrikulare</a:t>
            </a:r>
            <a:r>
              <a:rPr lang="sq-AL" dirty="0"/>
              <a:t> / Lënda: Matematikë </a:t>
            </a:r>
            <a:endParaRPr lang="en-US" dirty="0"/>
          </a:p>
          <a:p>
            <a:pPr algn="l"/>
            <a:r>
              <a:rPr lang="sq-AL" dirty="0"/>
              <a:t>Shkalla e kurrikulës:2 / </a:t>
            </a:r>
            <a:endParaRPr lang="en-US" dirty="0"/>
          </a:p>
          <a:p>
            <a:pPr algn="l"/>
            <a:r>
              <a:rPr lang="en-US" dirty="0" err="1"/>
              <a:t>Klasa</a:t>
            </a:r>
            <a:r>
              <a:rPr lang="en-US" dirty="0"/>
              <a:t> e</a:t>
            </a:r>
            <a:r>
              <a:rPr lang="sq-AL" dirty="0"/>
              <a:t> III  –  EMINE SYLEJMANI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E6DC3-0FB8-4081-9EA7-881EFD291222}"/>
              </a:ext>
            </a:extLst>
          </p:cNvPr>
          <p:cNvSpPr/>
          <p:nvPr/>
        </p:nvSpPr>
        <p:spPr>
          <a:xfrm>
            <a:off x="2875722" y="6075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q-A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8867F-D7CE-41FF-BD6C-E2A7CB2D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742" y="376231"/>
            <a:ext cx="3073960" cy="31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0748"/>
      </p:ext>
    </p:extLst>
  </p:cSld>
  <p:clrMapOvr>
    <a:masterClrMapping/>
  </p:clrMapOvr>
  <p:transition spd="slow" advTm="4064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C5A8-7A1C-467D-A1F8-151F4862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Dallojmë</a:t>
            </a:r>
            <a:r>
              <a:rPr lang="en-US" dirty="0"/>
              <a:t> </a:t>
            </a:r>
            <a:r>
              <a:rPr lang="en-US" dirty="0" err="1"/>
              <a:t>figurat</a:t>
            </a:r>
            <a:r>
              <a:rPr lang="en-US" dirty="0"/>
              <a:t> </a:t>
            </a:r>
            <a:r>
              <a:rPr lang="en-US" dirty="0" err="1"/>
              <a:t>simetrike</a:t>
            </a:r>
            <a:endParaRPr lang="sq-A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1C9746-AB0C-4BC6-A273-BE347C0DC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34" y="1732894"/>
            <a:ext cx="3743325" cy="245745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553065-7173-4FA4-8FB9-1130DCEC85CC}"/>
              </a:ext>
            </a:extLst>
          </p:cNvPr>
          <p:cNvSpPr/>
          <p:nvPr/>
        </p:nvSpPr>
        <p:spPr>
          <a:xfrm>
            <a:off x="1503294" y="4237424"/>
            <a:ext cx="186275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</a:t>
            </a:r>
            <a:endParaRPr lang="sq-AL" dirty="0"/>
          </a:p>
        </p:txBody>
      </p:sp>
      <p:pic>
        <p:nvPicPr>
          <p:cNvPr id="1026" name="Picture 2" descr="Apa yang simetri pusat?">
            <a:extLst>
              <a:ext uri="{FF2B5EF4-FFF2-40B4-BE49-F238E27FC236}">
                <a16:creationId xmlns:a16="http://schemas.microsoft.com/office/drawing/2014/main" id="{FDEDB3DA-D47A-4EE9-B5E0-6FBC7BA4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0036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0DB49F-563A-4FA3-962F-0E4A64E0C750}"/>
              </a:ext>
            </a:extLst>
          </p:cNvPr>
          <p:cNvCxnSpPr/>
          <p:nvPr/>
        </p:nvCxnSpPr>
        <p:spPr>
          <a:xfrm>
            <a:off x="7400794" y="1930400"/>
            <a:ext cx="0" cy="1953488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9106EA-3B21-4B81-A1DA-DCB4CF44D313}"/>
              </a:ext>
            </a:extLst>
          </p:cNvPr>
          <p:cNvCxnSpPr>
            <a:cxnSpLocks/>
          </p:cNvCxnSpPr>
          <p:nvPr/>
        </p:nvCxnSpPr>
        <p:spPr>
          <a:xfrm>
            <a:off x="2392468" y="4726745"/>
            <a:ext cx="0" cy="19835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A7DFF84-6668-4E9C-961A-A945F3F88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365" y="4180567"/>
            <a:ext cx="3573183" cy="21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8019"/>
      </p:ext>
    </p:extLst>
  </p:cSld>
  <p:clrMapOvr>
    <a:masterClrMapping/>
  </p:clrMapOvr>
  <p:transition spd="slow" advTm="4721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8ABD-49D0-44B6-999D-165FA192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Drejtëza</a:t>
            </a:r>
            <a:r>
              <a:rPr lang="en-US" dirty="0"/>
              <a:t> e </a:t>
            </a:r>
            <a:r>
              <a:rPr lang="en-US" dirty="0" err="1"/>
              <a:t>simetrisë</a:t>
            </a:r>
            <a:r>
              <a:rPr lang="en-US" dirty="0"/>
              <a:t> </a:t>
            </a:r>
            <a:endParaRPr lang="sq-A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346C-6925-4D13-8D2C-5BD1F16CF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7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E9A0F-04C5-476C-BE2E-EB27FB7DAAEC}"/>
              </a:ext>
            </a:extLst>
          </p:cNvPr>
          <p:cNvSpPr/>
          <p:nvPr/>
        </p:nvSpPr>
        <p:spPr>
          <a:xfrm>
            <a:off x="530085" y="1735004"/>
            <a:ext cx="94996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figura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janë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simetrike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kur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ato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puthiten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me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njëra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–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tjetrën</a:t>
            </a:r>
            <a:endParaRPr lang="sq-A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0D32C-3155-4F0C-A779-9C69BB69EB3A}"/>
              </a:ext>
            </a:extLst>
          </p:cNvPr>
          <p:cNvSpPr/>
          <p:nvPr/>
        </p:nvSpPr>
        <p:spPr>
          <a:xfrm>
            <a:off x="677334" y="3492119"/>
            <a:ext cx="922133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Vija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e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drejtë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e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palosjes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që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ndan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figurën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në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pjesë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të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barabarta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quhet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drejtëz</a:t>
            </a:r>
            <a:r>
              <a:rPr lang="en-US" sz="4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simetrie</a:t>
            </a:r>
            <a:endParaRPr lang="sq-AL" sz="4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601811"/>
      </p:ext>
    </p:extLst>
  </p:cSld>
  <p:clrMapOvr>
    <a:masterClrMapping/>
  </p:clrMapOvr>
  <p:transition spd="slow" advTm="4459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D73D07-E3E6-4522-A903-0F1DC8FC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/>
          <a:lstStyle/>
          <a:p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simetrike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josimetrike</a:t>
            </a:r>
            <a:endParaRPr lang="sq-A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782653-80B7-4A4A-807A-1D8D4FF2AF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5280" y="1930400"/>
            <a:ext cx="2496250" cy="1357336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18CFDD-674C-48C6-951B-B784C9019A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7071" y="1930400"/>
            <a:ext cx="2789526" cy="134245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BE348-588C-4DE2-836A-0370EB442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" y="1951841"/>
            <a:ext cx="2744974" cy="1321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A93F60-FABA-48CA-AC51-5F66331AB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76" y="4111580"/>
            <a:ext cx="2856255" cy="13210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A03A1F-C314-40F7-A110-B2CC875B6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597" y="4107915"/>
            <a:ext cx="2643082" cy="1387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710723-3516-405D-8BD9-BC22E0E74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3316" y="4107915"/>
            <a:ext cx="2585404" cy="13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1859"/>
      </p:ext>
    </p:extLst>
  </p:cSld>
  <p:clrMapOvr>
    <a:masterClrMapping/>
  </p:clrMapOvr>
  <p:transition spd="slow" advTm="4265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51B43-7F82-4ED4-866B-B70D0AD7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Drejtëzat</a:t>
            </a:r>
            <a:r>
              <a:rPr lang="en-US" dirty="0"/>
              <a:t>  e </a:t>
            </a:r>
            <a:r>
              <a:rPr lang="en-US" dirty="0" err="1"/>
              <a:t>simetrisë</a:t>
            </a:r>
            <a:r>
              <a:rPr lang="en-US" dirty="0"/>
              <a:t> </a:t>
            </a:r>
            <a:endParaRPr lang="sq-A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D87124-45D8-4B85-8567-C635EF20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979" y="816638"/>
            <a:ext cx="8596668" cy="3845718"/>
          </a:xfrm>
        </p:spPr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789BC8-F1BA-4A0B-AD93-F32C886E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q-A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E689B-2C52-4A60-84B6-DD15A197D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7088" y="1328291"/>
            <a:ext cx="2838450" cy="27146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107197-3C0D-407C-9CC5-E186187C81A8}"/>
              </a:ext>
            </a:extLst>
          </p:cNvPr>
          <p:cNvCxnSpPr>
            <a:cxnSpLocks/>
          </p:cNvCxnSpPr>
          <p:nvPr/>
        </p:nvCxnSpPr>
        <p:spPr>
          <a:xfrm>
            <a:off x="4956313" y="1166191"/>
            <a:ext cx="0" cy="28767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63726B-C76A-4F19-99AC-D56E1DB12353}"/>
              </a:ext>
            </a:extLst>
          </p:cNvPr>
          <p:cNvCxnSpPr>
            <a:cxnSpLocks/>
          </p:cNvCxnSpPr>
          <p:nvPr/>
        </p:nvCxnSpPr>
        <p:spPr>
          <a:xfrm>
            <a:off x="2937353" y="2137295"/>
            <a:ext cx="3749040" cy="1280160"/>
          </a:xfrm>
          <a:prstGeom prst="line">
            <a:avLst/>
          </a:prstGeom>
          <a:effectLst>
            <a:outerShdw blurRad="38100" dist="25400" dir="5400000" rotWithShape="0">
              <a:srgbClr val="000000">
                <a:alpha val="35000"/>
              </a:srgbClr>
            </a:outerShdw>
            <a:reflection stA="45000" endPos="1000" dist="508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558567-B2D4-4266-93B5-C7554B3EC0C3}"/>
              </a:ext>
            </a:extLst>
          </p:cNvPr>
          <p:cNvCxnSpPr>
            <a:cxnSpLocks/>
          </p:cNvCxnSpPr>
          <p:nvPr/>
        </p:nvCxnSpPr>
        <p:spPr>
          <a:xfrm flipV="1">
            <a:off x="3856383" y="1328292"/>
            <a:ext cx="2239617" cy="3018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348136-19F6-4D0B-A8C0-649FE5CF11C6}"/>
              </a:ext>
            </a:extLst>
          </p:cNvPr>
          <p:cNvCxnSpPr>
            <a:cxnSpLocks/>
          </p:cNvCxnSpPr>
          <p:nvPr/>
        </p:nvCxnSpPr>
        <p:spPr>
          <a:xfrm flipH="1" flipV="1">
            <a:off x="3856383" y="1328291"/>
            <a:ext cx="2239617" cy="30187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B39C5B-7C30-4203-B137-1824FA89B8D7}"/>
              </a:ext>
            </a:extLst>
          </p:cNvPr>
          <p:cNvCxnSpPr>
            <a:cxnSpLocks/>
          </p:cNvCxnSpPr>
          <p:nvPr/>
        </p:nvCxnSpPr>
        <p:spPr>
          <a:xfrm flipH="1">
            <a:off x="3127514" y="2072085"/>
            <a:ext cx="4055164" cy="1356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696139"/>
      </p:ext>
    </p:extLst>
  </p:cSld>
  <p:clrMapOvr>
    <a:masterClrMapping/>
  </p:clrMapOvr>
  <p:transition spd="slow" advTm="134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7E7BD5-55F6-4D19-BC54-B7E75749F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6"/>
          <a:stretch/>
        </p:blipFill>
        <p:spPr>
          <a:xfrm>
            <a:off x="2627244" y="1113183"/>
            <a:ext cx="4419600" cy="544167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3A86B58-7404-4D38-A757-3104FDE7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88" y="303143"/>
            <a:ext cx="8596668" cy="8100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Vizatojmë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simetrike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modelit</a:t>
            </a:r>
            <a:r>
              <a:rPr lang="en-US" dirty="0"/>
              <a:t>:</a:t>
            </a:r>
            <a:endParaRPr lang="sq-A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AC4400-0EAE-4A14-9DCC-189AC26F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478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4"/>
    </mc:Choice>
    <mc:Fallback xmlns="">
      <p:transition spd="slow" advTm="451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9|2.3|2.4|1.5|1.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70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Simetria ndaj drejtëzës</vt:lpstr>
      <vt:lpstr>Dallojmë figurat simetrike</vt:lpstr>
      <vt:lpstr>Drejtëza e simetrisë </vt:lpstr>
      <vt:lpstr>Figura simetrike dhe figura josimetrike</vt:lpstr>
      <vt:lpstr>Drejtëzat  e simetrisë </vt:lpstr>
      <vt:lpstr>Vizatojmë figura simetrike sipas modelit: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Simetria ndaj drejtëzës</dc:title>
  <dc:creator>User</dc:creator>
  <cp:lastModifiedBy>ahmet mahmutaj</cp:lastModifiedBy>
  <cp:revision>26</cp:revision>
  <dcterms:created xsi:type="dcterms:W3CDTF">2020-05-05T11:03:18Z</dcterms:created>
  <dcterms:modified xsi:type="dcterms:W3CDTF">2020-05-07T10:36:06Z</dcterms:modified>
</cp:coreProperties>
</file>