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1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8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3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4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9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0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9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A7C2D-31AA-49BC-ABD6-8A5D82CA1A04}" type="datetimeFigureOut">
              <a:rPr lang="en-US" smtClean="0"/>
              <a:pPr/>
              <a:t>05/25/2020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570C-6EB0-4A1B-BCB3-DE63FFF2F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673" y="697673"/>
            <a:ext cx="9096777" cy="616032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38169"/>
              </p:ext>
            </p:extLst>
          </p:nvPr>
        </p:nvGraphicFramePr>
        <p:xfrm>
          <a:off x="1041039" y="751460"/>
          <a:ext cx="9002333" cy="5876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5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7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8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200" b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Lënda  mësimore: </a:t>
                      </a:r>
                      <a:r>
                        <a:rPr lang="sq-AL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Gjuhë  shqipe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</a:t>
                      </a:r>
                      <a:r>
                        <a:rPr lang="en-US" sz="1200" b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sq-AL" sz="1200" b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mësimore:</a:t>
                      </a:r>
                      <a:r>
                        <a:rPr lang="en-US" sz="1200" b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q-AL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Rrokjet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2" marR="60962" marT="0" marB="0"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 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2" marR="60962" marT="0" marB="0"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9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sq-AL" sz="1200" b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Rezultatet  e  të  nxënit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Lexon rrokje                                              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Gjen </a:t>
                      </a: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rrokjen e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kërkuar                           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1939290" algn="l"/>
                        </a:tabLst>
                      </a:pP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Bashkon 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rrokjet                                         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1939290" algn="l"/>
                        </a:tabLst>
                      </a:pP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Formon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fjalë          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1939290" algn="l"/>
                        </a:tabLst>
                      </a:pP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Zhvillon motorikën 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                         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2" marR="60962" marT="0" marB="0"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0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2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Materiali i nevojshëm</a:t>
                      </a:r>
                      <a:endParaRPr lang="en-US" sz="12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Letër me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ngjyra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Fletë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plastifikuese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Vizore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Marker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Gërshërë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q-AL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Rollne</a:t>
                      </a: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kuzhine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(form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ë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cilindrike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2" marR="60962" marT="0" marB="0"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2" marR="60962" marT="0" marB="0"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8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200" b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Përshkrimi:</a:t>
                      </a:r>
                      <a:r>
                        <a:rPr lang="en-US" sz="1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Kërkohet </a:t>
                      </a: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nxënësi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që </a:t>
                      </a: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duke lëvizur  rrethin me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rrokje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të </a:t>
                      </a: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gjejë  dhe të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lexoj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ë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rrokjen </a:t>
                      </a: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që i kërkohet nga mësuesja ose prindi. Poashtu në mënyrë të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nj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ë</a:t>
                      </a:r>
                      <a:r>
                        <a:rPr lang="sq-AL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jtë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vazhdon  edhe në pjesën tjetër. Pasi  t’i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bashkoj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ë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rro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sq-AL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kërkuara  lexon  fjalën e formuar. Si shabllon kontrollues  nga 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nxënësi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mund </a:t>
                      </a: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të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ë</a:t>
                      </a:r>
                      <a:r>
                        <a:rPr lang="sq-AL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rdoret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sq-A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fjala e shkruar në </a:t>
                      </a:r>
                      <a:r>
                        <a:rPr lang="sq-A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fletë.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Për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më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shumë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hih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videon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2" marR="60962" marT="0" marB="0"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33" name="Picture 1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3" y="167158"/>
            <a:ext cx="25717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33" y="1799766"/>
            <a:ext cx="5172340" cy="11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42" y="751459"/>
            <a:ext cx="5172331" cy="104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286358" y="18536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286358" y="27776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286358" y="27776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rol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1033" y="3234811"/>
            <a:ext cx="517233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122</Words>
  <Application>Microsoft Office PowerPoint</Application>
  <PresentationFormat>Custom</PresentationFormat>
  <Paragraphs>21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Botek</dc:creator>
  <cp:lastModifiedBy>Vali</cp:lastModifiedBy>
  <cp:revision>18</cp:revision>
  <dcterms:created xsi:type="dcterms:W3CDTF">2020-05-18T10:45:26Z</dcterms:created>
  <dcterms:modified xsi:type="dcterms:W3CDTF">2020-05-25T18:05:19Z</dcterms:modified>
</cp:coreProperties>
</file>