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68" r:id="rId4"/>
    <p:sldId id="269" r:id="rId5"/>
    <p:sldId id="272" r:id="rId6"/>
    <p:sldId id="275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0AF"/>
    <a:srgbClr val="008A3E"/>
    <a:srgbClr val="FF9999"/>
    <a:srgbClr val="FF8225"/>
    <a:srgbClr val="003635"/>
    <a:srgbClr val="9EFF29"/>
    <a:srgbClr val="600000"/>
    <a:srgbClr val="719DFF"/>
    <a:srgbClr val="81BD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6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3303637"/>
            <a:ext cx="7934628" cy="1017641"/>
          </a:xfr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546" y="4313903"/>
            <a:ext cx="7934634" cy="656302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321A-CEE4-4BE6-9D56-3962D56A35C1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C461-892E-4443-B362-BC958ADEFFDD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4D4-6D25-4035-8DA2-0DFE00B83B7B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F0F0-6B01-44E1-B452-D879C468AE9D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7" y="157970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386349"/>
            <a:ext cx="8229600" cy="336263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3C3A-9227-41F0-A594-DD2CEE20A657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28" y="436033"/>
            <a:ext cx="606701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458" y="1209366"/>
            <a:ext cx="6039467" cy="350862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03F-C61D-4881-8B52-509BB9888F21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5500-84A9-4822-9C02-D5F8AE5B6939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551B-9586-4FB9-8217-AC8200AEF6E6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6289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289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6289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289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17C5-E598-43C8-9267-8DDFBC4A248B}" type="datetime1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D40D-2E90-4E18-8B25-281267EBCC8F}" type="datetime1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1F1A-5884-40D6-AD56-0BC2C4198875}" type="datetime1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42EF-7081-4DF6-A887-AE9A228D5EB1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C356-A15B-4CF3-8BFF-68AA5E00245F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Nermin Prekazi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ëëë.free-poëer-point-templates.com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watch?v=tRNy2i75tCc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M9tE0HiPQ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573" y="2599362"/>
            <a:ext cx="4315145" cy="223981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Lënda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 :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Gjuhë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angleze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</a:b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Tema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: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</a:b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Ngjyrat-Colours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122" y="436033"/>
            <a:ext cx="6552926" cy="725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Rezultatet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 e 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të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nxënit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594" y="2013734"/>
            <a:ext cx="5025886" cy="255014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D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allon</a:t>
            </a: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E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mërton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Shkruan</a:t>
            </a: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K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ëndon</a:t>
            </a: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Punë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kreative</a:t>
            </a: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  <a:p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" y="3715393"/>
            <a:ext cx="1619286" cy="11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34" y="3587944"/>
            <a:ext cx="1428434" cy="127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21" y="1965750"/>
            <a:ext cx="1506269" cy="126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6" y="1905457"/>
            <a:ext cx="1535741" cy="138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6" y="79150"/>
            <a:ext cx="1529290" cy="124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54" y="79150"/>
            <a:ext cx="1350597" cy="132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538601" y="95271"/>
            <a:ext cx="1910994" cy="34705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Red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Yellow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8225"/>
                </a:solidFill>
              </a:rPr>
              <a:t>Orange</a:t>
            </a:r>
            <a:endParaRPr lang="en-US" dirty="0">
              <a:solidFill>
                <a:srgbClr val="FF8225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94923" y="498647"/>
            <a:ext cx="2438681" cy="534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90498" y="1830557"/>
            <a:ext cx="2517169" cy="378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71274" y="2934267"/>
            <a:ext cx="2430928" cy="983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63" y="3715393"/>
            <a:ext cx="1565077" cy="117802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75401" y="1314296"/>
            <a:ext cx="919522" cy="340558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</a:t>
            </a:r>
            <a:r>
              <a:rPr lang="en-US" dirty="0" err="1" smtClean="0"/>
              <a:t>kuqe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82834" y="4660069"/>
            <a:ext cx="1774739" cy="340558"/>
          </a:xfrm>
          <a:prstGeom prst="roundRect">
            <a:avLst/>
          </a:prstGeom>
          <a:ln w="28575">
            <a:solidFill>
              <a:srgbClr val="FF822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Ngjyrë</a:t>
            </a:r>
            <a:r>
              <a:rPr lang="en-US" dirty="0" smtClean="0"/>
              <a:t> </a:t>
            </a:r>
            <a:r>
              <a:rPr lang="en-US" dirty="0" err="1" smtClean="0"/>
              <a:t>portokalli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316922" y="3103603"/>
            <a:ext cx="1056173" cy="340558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</a:t>
            </a:r>
            <a:r>
              <a:rPr lang="en-US" dirty="0" err="1" smtClean="0"/>
              <a:t>verdhë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5" y="3723099"/>
            <a:ext cx="1619286" cy="114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27" y="3768444"/>
            <a:ext cx="1222626" cy="998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8" y="2102911"/>
            <a:ext cx="1506269" cy="1263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5" y="1653518"/>
            <a:ext cx="1535741" cy="1438106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2" y="174165"/>
            <a:ext cx="1529290" cy="1151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21" y="259037"/>
            <a:ext cx="1194924" cy="132469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22553" y="-96389"/>
            <a:ext cx="1910994" cy="3537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A3E"/>
                </a:solidFill>
              </a:rPr>
              <a:t>Green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Blue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9999"/>
                </a:solidFill>
              </a:rPr>
              <a:t>Pink  </a:t>
            </a:r>
          </a:p>
          <a:p>
            <a:pPr algn="ctr"/>
            <a:endParaRPr lang="en-US" b="1" dirty="0">
              <a:solidFill>
                <a:srgbClr val="FF9999"/>
              </a:solidFill>
            </a:endParaRPr>
          </a:p>
          <a:p>
            <a:pPr algn="ctr"/>
            <a:endParaRPr lang="en-US" b="1" dirty="0" smtClean="0">
              <a:solidFill>
                <a:srgbClr val="FF9999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Purple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464968" y="732118"/>
            <a:ext cx="2577253" cy="1429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498952" y="688570"/>
            <a:ext cx="2524320" cy="465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35" y="3790798"/>
            <a:ext cx="1565077" cy="117802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4330206" y="2887038"/>
            <a:ext cx="6768" cy="1335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439881" y="4660069"/>
            <a:ext cx="919522" cy="340558"/>
          </a:xfrm>
          <a:prstGeom prst="roundRect">
            <a:avLst/>
          </a:prstGeom>
          <a:ln w="28575">
            <a:solidFill>
              <a:srgbClr val="FF99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Roze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66331" y="3061799"/>
            <a:ext cx="1037331" cy="34055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</a:t>
            </a:r>
            <a:r>
              <a:rPr lang="en-US" dirty="0" err="1" smtClean="0"/>
              <a:t>gjelbër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729401" y="4563627"/>
            <a:ext cx="967196" cy="340558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Vjollcë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87699" y="1601658"/>
            <a:ext cx="1066954" cy="36595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</a:t>
            </a:r>
            <a:r>
              <a:rPr lang="en-US" dirty="0" err="1" smtClean="0"/>
              <a:t>kaltër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494892" y="2025919"/>
            <a:ext cx="2944989" cy="2196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509" y="102742"/>
            <a:ext cx="2352783" cy="5034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Sing a song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Nermin Prekazi</a:t>
            </a:r>
            <a:endParaRPr lang="en-US"/>
          </a:p>
        </p:txBody>
      </p:sp>
      <p:pic>
        <p:nvPicPr>
          <p:cNvPr id="3" name="video-158802614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8646" y="890237"/>
            <a:ext cx="7218904" cy="41508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8646" y="2830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https://www.youtube.com/watch?v=tRNy2i75tCc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22727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317" y="157970"/>
            <a:ext cx="2557848" cy="7635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Handicraft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" y="921496"/>
            <a:ext cx="7471833" cy="396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63473" y="12056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https://www.youtube.com/watch?v=3M9tE0HiPQg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5" y="2034283"/>
            <a:ext cx="3051427" cy="2229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Callout 2"/>
          <p:cNvSpPr/>
          <p:nvPr/>
        </p:nvSpPr>
        <p:spPr>
          <a:xfrm>
            <a:off x="4572000" y="965771"/>
            <a:ext cx="3390472" cy="2393878"/>
          </a:xfrm>
          <a:prstGeom prst="wedgeEllipseCallout">
            <a:avLst>
              <a:gd name="adj1" fmla="val -60159"/>
              <a:gd name="adj2" fmla="val 635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</a:t>
            </a:r>
            <a:r>
              <a:rPr lang="en-US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irupafshim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On-screen Show (16:9)</PresentationFormat>
  <Paragraphs>41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Agency FB</vt:lpstr>
      <vt:lpstr>Arial</vt:lpstr>
      <vt:lpstr>Calibri</vt:lpstr>
      <vt:lpstr>Office Theme</vt:lpstr>
      <vt:lpstr>Lënda :Gjuhë angleze Tema: Ngjyrat-Colours</vt:lpstr>
      <vt:lpstr>Rezultatet e  të nxënit</vt:lpstr>
      <vt:lpstr>PowerPoint Presentation</vt:lpstr>
      <vt:lpstr>PowerPoint Presentation</vt:lpstr>
      <vt:lpstr>Sing a song</vt:lpstr>
      <vt:lpstr>Handicraft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2020-05-07T23:49:44Z</dcterms:modified>
</cp:coreProperties>
</file>