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36917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63730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0560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014296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67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157525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505188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71435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50529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08257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55214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07368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29179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62310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21528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45258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C465B-A471-46CF-828C-781D07F25F1B}" type="datetimeFigureOut">
              <a:rPr lang="sq-AL" smtClean="0"/>
              <a:t>29.4.2020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ADD4AF-C392-4F51-B8F6-F0E13F1D3B42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0526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lag_of_Albani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B9A23-D4F4-4692-9C8E-88190A2E0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QBMK ‘’NËNË TEREZA’’- </a:t>
            </a:r>
            <a:r>
              <a:rPr lang="en-US" dirty="0" err="1"/>
              <a:t>Prizren</a:t>
            </a:r>
            <a:br>
              <a:rPr lang="en-US" dirty="0"/>
            </a:br>
            <a:endParaRPr lang="sq-A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2040DE-2005-4B48-900B-BFAB10494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Fusha</a:t>
            </a:r>
            <a:r>
              <a:rPr lang="en-US" dirty="0"/>
              <a:t> </a:t>
            </a:r>
            <a:r>
              <a:rPr lang="en-US" dirty="0" err="1"/>
              <a:t>kurrikulare</a:t>
            </a:r>
            <a:r>
              <a:rPr lang="en-US" dirty="0"/>
              <a:t>  : </a:t>
            </a:r>
            <a:r>
              <a:rPr lang="en-US" dirty="0" err="1"/>
              <a:t>Gjuhët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komunikimi</a:t>
            </a:r>
            <a:endParaRPr lang="en-US" dirty="0"/>
          </a:p>
          <a:p>
            <a:r>
              <a:rPr lang="en-US" dirty="0" err="1"/>
              <a:t>Lënda</a:t>
            </a:r>
            <a:r>
              <a:rPr lang="en-US" dirty="0"/>
              <a:t> : </a:t>
            </a:r>
            <a:r>
              <a:rPr lang="en-US" dirty="0" err="1"/>
              <a:t>Gjuhë</a:t>
            </a:r>
            <a:r>
              <a:rPr lang="en-US" dirty="0"/>
              <a:t> </a:t>
            </a:r>
            <a:r>
              <a:rPr lang="en-US" dirty="0" err="1"/>
              <a:t>amtare</a:t>
            </a:r>
            <a:r>
              <a:rPr lang="en-US" dirty="0"/>
              <a:t> </a:t>
            </a:r>
          </a:p>
          <a:p>
            <a:r>
              <a:rPr lang="en-US" dirty="0" err="1"/>
              <a:t>Njësia</a:t>
            </a:r>
            <a:r>
              <a:rPr lang="en-US" dirty="0"/>
              <a:t> </a:t>
            </a:r>
            <a:r>
              <a:rPr lang="en-US" dirty="0" err="1"/>
              <a:t>mësimore</a:t>
            </a:r>
            <a:r>
              <a:rPr lang="en-US" dirty="0"/>
              <a:t> : </a:t>
            </a:r>
            <a:r>
              <a:rPr lang="en-US" dirty="0" err="1"/>
              <a:t>Gjinia</a:t>
            </a:r>
            <a:r>
              <a:rPr lang="en-US" dirty="0"/>
              <a:t> e </a:t>
            </a:r>
            <a:r>
              <a:rPr lang="en-US" dirty="0" err="1"/>
              <a:t>mbiemrave</a:t>
            </a:r>
            <a:endParaRPr lang="en-US" dirty="0"/>
          </a:p>
          <a:p>
            <a:r>
              <a:rPr lang="en-US" dirty="0" err="1"/>
              <a:t>Klasa</a:t>
            </a:r>
            <a:r>
              <a:rPr lang="en-US" dirty="0"/>
              <a:t> e </a:t>
            </a:r>
            <a:r>
              <a:rPr lang="en-US" dirty="0" err="1"/>
              <a:t>tretë</a:t>
            </a:r>
            <a:r>
              <a:rPr lang="en-US" dirty="0"/>
              <a:t> </a:t>
            </a:r>
          </a:p>
          <a:p>
            <a:r>
              <a:rPr lang="en-US" dirty="0" err="1"/>
              <a:t>Mësuesja</a:t>
            </a:r>
            <a:r>
              <a:rPr lang="en-US" dirty="0"/>
              <a:t> : </a:t>
            </a:r>
            <a:r>
              <a:rPr lang="en-US" dirty="0" err="1"/>
              <a:t>Emine</a:t>
            </a:r>
            <a:r>
              <a:rPr lang="en-US" dirty="0"/>
              <a:t> </a:t>
            </a:r>
            <a:r>
              <a:rPr lang="en-US" dirty="0" err="1"/>
              <a:t>Sylejmani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3350872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30FD8-A8D7-4419-A9D2-F21592608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Rezultatet</a:t>
            </a:r>
            <a:r>
              <a:rPr lang="en-US" dirty="0"/>
              <a:t> 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nxënit</a:t>
            </a:r>
            <a:endParaRPr lang="sq-A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F4A5A-00E3-4A88-AE38-7661D7317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dallojë</a:t>
            </a:r>
            <a:r>
              <a:rPr lang="en-US" dirty="0"/>
              <a:t> </a:t>
            </a:r>
            <a:r>
              <a:rPr lang="en-US" dirty="0" err="1"/>
              <a:t>gjininë</a:t>
            </a:r>
            <a:r>
              <a:rPr lang="en-US" dirty="0"/>
              <a:t> e </a:t>
            </a:r>
            <a:r>
              <a:rPr lang="en-US" dirty="0" err="1"/>
              <a:t>mbiemrave</a:t>
            </a:r>
            <a:r>
              <a:rPr lang="en-US" dirty="0"/>
              <a:t> </a:t>
            </a:r>
          </a:p>
          <a:p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shkruajë</a:t>
            </a:r>
            <a:r>
              <a:rPr lang="en-US" dirty="0"/>
              <a:t>  </a:t>
            </a:r>
            <a:r>
              <a:rPr lang="en-US" dirty="0" err="1"/>
              <a:t>mbiemra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 </a:t>
            </a:r>
            <a:r>
              <a:rPr lang="en-US" dirty="0" err="1"/>
              <a:t>gj.femërore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</a:t>
            </a:r>
            <a:r>
              <a:rPr lang="en-US" dirty="0"/>
              <a:t>. </a:t>
            </a:r>
            <a:r>
              <a:rPr lang="en-US" dirty="0" err="1"/>
              <a:t>mashkullore</a:t>
            </a:r>
            <a:endParaRPr lang="en-US" dirty="0"/>
          </a:p>
          <a:p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37395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C0702D-B4ED-4C9E-A0A8-25176619B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Kujtojmë</a:t>
            </a:r>
            <a:r>
              <a:rPr lang="en-US" dirty="0"/>
              <a:t>: </a:t>
            </a:r>
            <a:endParaRPr lang="sq-AL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A1B71D-76A8-43D5-B1F0-545C8E5C9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5435" y="1825625"/>
            <a:ext cx="5181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Flamuri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kuq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me </a:t>
            </a:r>
            <a:r>
              <a:rPr lang="en-US" dirty="0" err="1"/>
              <a:t>shqiponjën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zezë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sq-AL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73F41E-9EC0-46DB-A69C-ABA524075C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Fjalët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kuq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 </a:t>
            </a:r>
            <a:r>
              <a:rPr lang="en-US" dirty="0" err="1">
                <a:solidFill>
                  <a:srgbClr val="FF0000"/>
                </a:solidFill>
              </a:rPr>
              <a:t>zezë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tregojnë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/>
              <a:t>njerëzit</a:t>
            </a:r>
            <a:r>
              <a:rPr lang="en-US" dirty="0"/>
              <a:t>, </a:t>
            </a:r>
            <a:r>
              <a:rPr lang="en-US" dirty="0" err="1"/>
              <a:t>kafshët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sendet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mbiemra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sq-AL" dirty="0"/>
          </a:p>
        </p:txBody>
      </p:sp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id="{A245044A-8FFE-48FA-AC4F-09189898A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50122" y="1825625"/>
            <a:ext cx="2637745" cy="188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42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2D55F-C770-42CA-809F-EEDA9BD92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Gjinina</a:t>
            </a:r>
            <a:r>
              <a:rPr lang="en-US" dirty="0"/>
              <a:t> e </a:t>
            </a:r>
            <a:r>
              <a:rPr lang="en-US" dirty="0" err="1"/>
              <a:t>mbiemrave</a:t>
            </a:r>
            <a:endParaRPr lang="sq-A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AF01A-DCCE-42C0-897E-08BFFDEB0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88571"/>
            <a:ext cx="5181600" cy="5088392"/>
          </a:xfrm>
        </p:spPr>
        <p:txBody>
          <a:bodyPr>
            <a:normAutofit/>
          </a:bodyPr>
          <a:lstStyle/>
          <a:p>
            <a:r>
              <a:rPr lang="en-US" u="sng" dirty="0" err="1"/>
              <a:t>Gjinia</a:t>
            </a:r>
            <a:r>
              <a:rPr lang="en-US" u="sng" dirty="0"/>
              <a:t> </a:t>
            </a:r>
            <a:r>
              <a:rPr lang="en-US" u="sng" dirty="0" err="1"/>
              <a:t>femërore</a:t>
            </a:r>
            <a:endParaRPr lang="en-US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Vajzë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 </a:t>
            </a:r>
            <a:r>
              <a:rPr lang="en-US" dirty="0" err="1">
                <a:solidFill>
                  <a:srgbClr val="FF0000"/>
                </a:solidFill>
              </a:rPr>
              <a:t>vogël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/>
              <a:t>Dardhë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 </a:t>
            </a:r>
            <a:r>
              <a:rPr lang="en-US" dirty="0" err="1">
                <a:solidFill>
                  <a:srgbClr val="FF0000"/>
                </a:solidFill>
              </a:rPr>
              <a:t>ëmbël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/>
              <a:t>Lule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 </a:t>
            </a:r>
            <a:r>
              <a:rPr lang="en-US" dirty="0" err="1">
                <a:solidFill>
                  <a:srgbClr val="FF0000"/>
                </a:solidFill>
              </a:rPr>
              <a:t>bukur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/>
              <a:t>Shtëpi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 </a:t>
            </a:r>
            <a:r>
              <a:rPr lang="en-US" dirty="0" err="1">
                <a:solidFill>
                  <a:srgbClr val="FF0000"/>
                </a:solidFill>
              </a:rPr>
              <a:t>madhe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sq-A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E77A80-A616-41E6-A97D-658F9E31E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88571"/>
            <a:ext cx="5181600" cy="5088392"/>
          </a:xfrm>
        </p:spPr>
        <p:txBody>
          <a:bodyPr>
            <a:normAutofit/>
          </a:bodyPr>
          <a:lstStyle/>
          <a:p>
            <a:r>
              <a:rPr lang="en-US" u="sng" dirty="0" err="1"/>
              <a:t>Gjinia</a:t>
            </a:r>
            <a:r>
              <a:rPr lang="en-US" u="sng" dirty="0"/>
              <a:t> </a:t>
            </a:r>
            <a:r>
              <a:rPr lang="en-US" u="sng" dirty="0" err="1"/>
              <a:t>mashkullore</a:t>
            </a:r>
            <a:endParaRPr lang="en-US" u="sng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Djalë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vogël</a:t>
            </a:r>
            <a:r>
              <a:rPr lang="en-US" dirty="0">
                <a:solidFill>
                  <a:srgbClr val="FF0000"/>
                </a:solidFill>
              </a:rPr>
              <a:t>.     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/>
              <a:t>Lapsi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ri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/>
              <a:t>Lisi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gjatë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/>
              <a:t>Dielli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verdhë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sq-AL" dirty="0">
              <a:solidFill>
                <a:srgbClr val="FF0000"/>
              </a:solidFill>
            </a:endParaRPr>
          </a:p>
        </p:txBody>
      </p:sp>
      <p:pic>
        <p:nvPicPr>
          <p:cNvPr id="5" name="Picture 4" descr="C:\Users\User\AppData\Local\Microsoft\Windows\INetCache\Content.MSO\8EA2CB22.tmp">
            <a:extLst>
              <a:ext uri="{FF2B5EF4-FFF2-40B4-BE49-F238E27FC236}">
                <a16:creationId xmlns:a16="http://schemas.microsoft.com/office/drawing/2014/main" id="{88EA130B-5390-4D97-BA49-E7AC8448E07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613" y="1638647"/>
            <a:ext cx="718930" cy="963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410B762-A990-4C14-B54A-C86FBC3584BB}"/>
              </a:ext>
            </a:extLst>
          </p:cNvPr>
          <p:cNvPicPr/>
          <p:nvPr/>
        </p:nvPicPr>
        <p:blipFill rotWithShape="1">
          <a:blip r:embed="rId3"/>
          <a:srcRect l="29796" t="34674" r="47755"/>
          <a:stretch/>
        </p:blipFill>
        <p:spPr bwMode="auto">
          <a:xfrm>
            <a:off x="8623852" y="1789459"/>
            <a:ext cx="453887" cy="9537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Lulja e preferuar tregon tiparet tuaja | Innovation Media ...">
            <a:extLst>
              <a:ext uri="{FF2B5EF4-FFF2-40B4-BE49-F238E27FC236}">
                <a16:creationId xmlns:a16="http://schemas.microsoft.com/office/drawing/2014/main" id="{22C36CFA-A8B0-454A-B5B7-F1F4CB8CDF12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30" t="30780"/>
          <a:stretch/>
        </p:blipFill>
        <p:spPr bwMode="auto">
          <a:xfrm>
            <a:off x="3588825" y="3901572"/>
            <a:ext cx="718930" cy="9632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C:\Users\User\AppData\Local\Microsoft\Windows\INetCache\Content.MSO\F59A6F06.tmp">
            <a:extLst>
              <a:ext uri="{FF2B5EF4-FFF2-40B4-BE49-F238E27FC236}">
                <a16:creationId xmlns:a16="http://schemas.microsoft.com/office/drawing/2014/main" id="{499935F3-2507-424A-8AEA-78B8999A64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477" y="3047558"/>
            <a:ext cx="1012550" cy="83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Për vogëlushët, për fëmijët tanë: March 2011">
            <a:extLst>
              <a:ext uri="{FF2B5EF4-FFF2-40B4-BE49-F238E27FC236}">
                <a16:creationId xmlns:a16="http://schemas.microsoft.com/office/drawing/2014/main" id="{6C97AC5D-FA3B-44CC-AB65-B943E7C57A11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897" y="5235117"/>
            <a:ext cx="87820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C:\Users\User\AppData\Local\Microsoft\Windows\INetCache\Content.MSO\8F74C636.tmp">
            <a:extLst>
              <a:ext uri="{FF2B5EF4-FFF2-40B4-BE49-F238E27FC236}">
                <a16:creationId xmlns:a16="http://schemas.microsoft.com/office/drawing/2014/main" id="{40529886-9B5E-44D2-8763-47382913130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419" y="2827880"/>
            <a:ext cx="84391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:\Users\User\AppData\Local\Microsoft\Windows\INetCache\Content.MSO\F879478C.tmp">
            <a:extLst>
              <a:ext uri="{FF2B5EF4-FFF2-40B4-BE49-F238E27FC236}">
                <a16:creationId xmlns:a16="http://schemas.microsoft.com/office/drawing/2014/main" id="{0E89CC3A-B113-476E-93D7-8668460B4EAC}"/>
              </a:ext>
            </a:extLst>
          </p:cNvPr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9" r="23510" b="24551"/>
          <a:stretch/>
        </p:blipFill>
        <p:spPr bwMode="auto">
          <a:xfrm>
            <a:off x="3588824" y="5140996"/>
            <a:ext cx="1331087" cy="9674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Lojë kompjuterike marr gjethet e pemëve. Lojë interaktive &quot;Nga ...">
            <a:extLst>
              <a:ext uri="{FF2B5EF4-FFF2-40B4-BE49-F238E27FC236}">
                <a16:creationId xmlns:a16="http://schemas.microsoft.com/office/drawing/2014/main" id="{81B61782-109A-42E8-A400-CC59E8020C2F}"/>
              </a:ext>
            </a:extLst>
          </p:cNvPr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09" t="33737" r="1091" b="33334"/>
          <a:stretch/>
        </p:blipFill>
        <p:spPr bwMode="auto">
          <a:xfrm>
            <a:off x="8357649" y="3983567"/>
            <a:ext cx="878205" cy="11574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6336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7CF9-5BDE-46A0-AC59-F16018444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Detyrë</a:t>
            </a:r>
            <a:r>
              <a:rPr lang="en-US" dirty="0"/>
              <a:t> </a:t>
            </a:r>
            <a:r>
              <a:rPr lang="en-US" dirty="0" err="1"/>
              <a:t>shtëpie</a:t>
            </a:r>
            <a:r>
              <a:rPr lang="en-US" dirty="0"/>
              <a:t> </a:t>
            </a:r>
            <a:endParaRPr lang="sq-A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D41FB-85D9-4C43-9E67-0134E254B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Shkruani</a:t>
            </a:r>
            <a:r>
              <a:rPr lang="en-US" dirty="0"/>
              <a:t> 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fletore</a:t>
            </a:r>
            <a:r>
              <a:rPr lang="en-US" dirty="0"/>
              <a:t> </a:t>
            </a:r>
            <a:r>
              <a:rPr lang="en-US" dirty="0" err="1"/>
              <a:t>mbiemrat</a:t>
            </a:r>
            <a:r>
              <a:rPr lang="en-US" dirty="0"/>
              <a:t> e </a:t>
            </a:r>
            <a:r>
              <a:rPr lang="en-US" dirty="0" err="1"/>
              <a:t>gjinisë</a:t>
            </a:r>
            <a:r>
              <a:rPr lang="en-US" dirty="0"/>
              <a:t> </a:t>
            </a:r>
            <a:r>
              <a:rPr lang="en-US" dirty="0" err="1"/>
              <a:t>femërore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gjinisë</a:t>
            </a:r>
            <a:r>
              <a:rPr lang="en-US" dirty="0"/>
              <a:t> </a:t>
            </a:r>
            <a:r>
              <a:rPr lang="en-US" dirty="0" err="1"/>
              <a:t>mashkullore</a:t>
            </a:r>
            <a:r>
              <a:rPr lang="en-US" dirty="0"/>
              <a:t>  (</a:t>
            </a:r>
            <a:r>
              <a:rPr lang="en-US" dirty="0" err="1"/>
              <a:t>shembulli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dhënë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lartë</a:t>
            </a:r>
            <a:r>
              <a:rPr lang="en-US" dirty="0"/>
              <a:t>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</a:t>
            </a:r>
          </a:p>
          <a:p>
            <a:endParaRPr lang="sq-A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00AFBF-F521-4F56-B466-7B8FDD1EC786}"/>
              </a:ext>
            </a:extLst>
          </p:cNvPr>
          <p:cNvSpPr/>
          <p:nvPr/>
        </p:nvSpPr>
        <p:spPr>
          <a:xfrm>
            <a:off x="2618142" y="4398570"/>
            <a:ext cx="54184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Punë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të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mbarë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686768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</TotalTime>
  <Words>144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 QBMK ‘’NËNË TEREZA’’- Prizren </vt:lpstr>
      <vt:lpstr>Rezultatet e të nxënit</vt:lpstr>
      <vt:lpstr>Kujtojmë: </vt:lpstr>
      <vt:lpstr>Gjinina e mbiemrave</vt:lpstr>
      <vt:lpstr>Detyrë shtëpie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Fusha kurrikulare   gjuhë dhe komunikim njësia mësimore  mbiemrat</dc:title>
  <dc:creator>User</dc:creator>
  <cp:lastModifiedBy>ahmet mahmutaj</cp:lastModifiedBy>
  <cp:revision>22</cp:revision>
  <dcterms:created xsi:type="dcterms:W3CDTF">2020-04-29T08:58:55Z</dcterms:created>
  <dcterms:modified xsi:type="dcterms:W3CDTF">2020-04-29T21:43:46Z</dcterms:modified>
</cp:coreProperties>
</file>